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59" r:id="rId5"/>
    <p:sldId id="261" r:id="rId6"/>
    <p:sldId id="262" r:id="rId7"/>
    <p:sldId id="268" r:id="rId8"/>
    <p:sldId id="267" r:id="rId9"/>
    <p:sldId id="257" r:id="rId10"/>
    <p:sldId id="260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0890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846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3116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415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6841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249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029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3609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55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294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25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404A8-9B98-40F3-A8C9-3B4B9DA20547}" type="datetimeFigureOut">
              <a:rPr lang="sr-Latn-RS" smtClean="0"/>
              <a:t>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6368-B4C3-4533-9D58-2BBCB42567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826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47D4BB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5" t="47522" r="69939" b="47016"/>
          <a:stretch/>
        </p:blipFill>
        <p:spPr bwMode="auto">
          <a:xfrm>
            <a:off x="467544" y="1346103"/>
            <a:ext cx="1625600" cy="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D47D4BB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5" t="52984" r="3443" b="27238"/>
          <a:stretch/>
        </p:blipFill>
        <p:spPr bwMode="auto">
          <a:xfrm>
            <a:off x="251519" y="1916832"/>
            <a:ext cx="5192787" cy="135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47D4BB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88" t="79891" b="3231"/>
          <a:stretch/>
        </p:blipFill>
        <p:spPr bwMode="auto">
          <a:xfrm>
            <a:off x="389548" y="4451739"/>
            <a:ext cx="4704507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91929" y="289707"/>
            <a:ext cx="472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Школски  рад                               10. 4. 2020. </a:t>
            </a:r>
            <a:endParaRPr lang="sr-Latn-R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53523" y="692696"/>
            <a:ext cx="2809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u="sng" dirty="0" smtClean="0"/>
              <a:t>Упоређивање  десетица</a:t>
            </a:r>
            <a:endParaRPr lang="sr-Latn-RS" sz="2000" u="sng" dirty="0"/>
          </a:p>
        </p:txBody>
      </p:sp>
      <p:pic>
        <p:nvPicPr>
          <p:cNvPr id="9" name="Picture 5" descr="D47D4BB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5" t="47522" r="69939" b="47016"/>
          <a:stretch/>
        </p:blipFill>
        <p:spPr bwMode="auto">
          <a:xfrm>
            <a:off x="589427" y="4077072"/>
            <a:ext cx="1625600" cy="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252" y="13461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08484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2.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467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 у свеску и реши.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5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3962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7ECEF"/>
              </a:clrFrom>
              <a:clrTo>
                <a:srgbClr val="E7EC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5" t="55376" r="17658" b="8323"/>
          <a:stretch/>
        </p:blipFill>
        <p:spPr>
          <a:xfrm rot="10800000">
            <a:off x="467544" y="35970"/>
            <a:ext cx="8234882" cy="6590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3271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35.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1179646" y="148478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58133" y="21328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&gt;</a:t>
            </a:r>
            <a:endParaRPr lang="sr-Latn-R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148478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&gt;</a:t>
            </a:r>
            <a:endParaRPr lang="sr-Latn-R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209884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55344" y="148478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55344" y="20988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146454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205442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&gt;</a:t>
            </a:r>
            <a:endParaRPr lang="sr-Latn-R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27684" y="3429000"/>
            <a:ext cx="435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40, 50, 60, 70, 80, 90, 100</a:t>
            </a:r>
            <a:endParaRPr lang="sr-Latn-R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47971" y="4365104"/>
            <a:ext cx="435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10, 20, 30, 40, 50, 60, 70</a:t>
            </a:r>
            <a:endParaRPr lang="sr-Latn-R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22057" y="529868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30, 40, 50, 60</a:t>
            </a:r>
            <a:endParaRPr lang="sr-Latn-R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22057" y="6075351"/>
            <a:ext cx="2558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50, 60, 70, 80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65537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7ECEF"/>
              </a:clrFrom>
              <a:clrTo>
                <a:srgbClr val="E7EC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2" t="35344" r="17658" b="45987"/>
          <a:stretch/>
        </p:blipFill>
        <p:spPr>
          <a:xfrm rot="10800000">
            <a:off x="48137" y="188638"/>
            <a:ext cx="8958985" cy="29452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7056" y="7647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/>
              <a:t>5</a:t>
            </a:r>
            <a:r>
              <a:rPr lang="sr-Latn-RS" sz="2400" b="1" dirty="0" smtClean="0"/>
              <a:t>0</a:t>
            </a:r>
            <a:endParaRPr lang="sr-Latn-R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5326" y="126143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90</a:t>
            </a:r>
            <a:endParaRPr lang="sr-Latn-R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5462" y="76470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40</a:t>
            </a:r>
            <a:endParaRPr lang="sr-Latn-R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126143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60</a:t>
            </a:r>
            <a:endParaRPr lang="sr-Latn-RS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7ECEF"/>
              </a:clrFrom>
              <a:clrTo>
                <a:srgbClr val="E7EC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2" t="32103" r="18908" b="64539"/>
          <a:stretch/>
        </p:blipFill>
        <p:spPr>
          <a:xfrm rot="10800000">
            <a:off x="48137" y="4313339"/>
            <a:ext cx="8815718" cy="5297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6740" y="3113009"/>
            <a:ext cx="10983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/>
              <a:t>40 &gt; </a:t>
            </a:r>
            <a:r>
              <a:rPr lang="sr-Latn-RS" sz="2400" b="1" dirty="0" smtClean="0">
                <a:solidFill>
                  <a:srgbClr val="FF0000"/>
                </a:solidFill>
              </a:rPr>
              <a:t>1</a:t>
            </a:r>
            <a:r>
              <a:rPr lang="sr-Latn-RS" sz="2400" dirty="0" smtClean="0"/>
              <a:t>0</a:t>
            </a:r>
          </a:p>
          <a:p>
            <a:r>
              <a:rPr lang="sr-Latn-RS" sz="2400" dirty="0"/>
              <a:t>40 &gt; </a:t>
            </a:r>
            <a:r>
              <a:rPr lang="sr-Latn-RS" sz="2400" b="1" dirty="0" smtClean="0">
                <a:solidFill>
                  <a:srgbClr val="FF0000"/>
                </a:solidFill>
              </a:rPr>
              <a:t>2</a:t>
            </a:r>
            <a:r>
              <a:rPr lang="sr-Latn-RS" sz="2400" dirty="0" smtClean="0"/>
              <a:t>0</a:t>
            </a:r>
            <a:endParaRPr lang="sr-Latn-RS" sz="2400" dirty="0"/>
          </a:p>
          <a:p>
            <a:r>
              <a:rPr lang="sr-Latn-RS" sz="2400" dirty="0"/>
              <a:t>40 &gt; </a:t>
            </a:r>
            <a:r>
              <a:rPr lang="sr-Latn-RS" sz="2400" b="1" dirty="0" smtClean="0">
                <a:solidFill>
                  <a:srgbClr val="FF0000"/>
                </a:solidFill>
              </a:rPr>
              <a:t>3</a:t>
            </a:r>
            <a:r>
              <a:rPr lang="sr-Latn-RS" sz="2400" dirty="0" smtClean="0"/>
              <a:t>0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2564904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1, 2, 3</a:t>
            </a:r>
            <a:endParaRPr lang="sr-Latn-R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6530" y="4821086"/>
            <a:ext cx="10983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rgbClr val="FF0000"/>
                </a:solidFill>
              </a:rPr>
              <a:t>1</a:t>
            </a:r>
            <a:r>
              <a:rPr lang="sr-Latn-RS" sz="2400" dirty="0" smtClean="0"/>
              <a:t>0 &lt; 50</a:t>
            </a:r>
          </a:p>
          <a:p>
            <a:r>
              <a:rPr lang="sr-Latn-RS" sz="2400" b="1" dirty="0" smtClean="0">
                <a:solidFill>
                  <a:srgbClr val="FF0000"/>
                </a:solidFill>
              </a:rPr>
              <a:t>2</a:t>
            </a:r>
            <a:r>
              <a:rPr lang="sr-Latn-RS" sz="2400" dirty="0" smtClean="0"/>
              <a:t>0 &lt; 50</a:t>
            </a:r>
            <a:endParaRPr lang="sr-Latn-RS" sz="2400" dirty="0"/>
          </a:p>
          <a:p>
            <a:r>
              <a:rPr lang="sr-Latn-RS" sz="2400" b="1" dirty="0" smtClean="0">
                <a:solidFill>
                  <a:srgbClr val="FF0000"/>
                </a:solidFill>
              </a:rPr>
              <a:t>3</a:t>
            </a:r>
            <a:r>
              <a:rPr lang="sr-Latn-RS" sz="2400" dirty="0" smtClean="0"/>
              <a:t>0 &lt; 50</a:t>
            </a:r>
          </a:p>
          <a:p>
            <a:r>
              <a:rPr lang="sr-Latn-RS" sz="2400" b="1" dirty="0" smtClean="0">
                <a:solidFill>
                  <a:srgbClr val="FF0000"/>
                </a:solidFill>
              </a:rPr>
              <a:t>4</a:t>
            </a:r>
            <a:r>
              <a:rPr lang="sr-Latn-RS" sz="2400" dirty="0" smtClean="0"/>
              <a:t>0 &lt; 50</a:t>
            </a:r>
            <a:endParaRPr lang="sr-Latn-R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4296426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1, 2, 3, 4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216537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7ECEF"/>
              </a:clrFrom>
              <a:clrTo>
                <a:srgbClr val="E7EC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1" t="24082" r="17659" b="70300"/>
          <a:stretch/>
        </p:blipFill>
        <p:spPr>
          <a:xfrm rot="10800000">
            <a:off x="18868" y="332656"/>
            <a:ext cx="7365640" cy="8976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7ECEF"/>
              </a:clrFrom>
              <a:clrTo>
                <a:srgbClr val="E7EC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5" t="13790" r="17658" b="80433"/>
          <a:stretch/>
        </p:blipFill>
        <p:spPr>
          <a:xfrm rot="10800000">
            <a:off x="-1" y="2708920"/>
            <a:ext cx="8736169" cy="9231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01688" y="836712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40 &lt; 70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7ECEF"/>
              </a:clrFrom>
              <a:clrTo>
                <a:srgbClr val="E7EC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1" t="21701" r="17659" b="75917"/>
          <a:stretch/>
        </p:blipFill>
        <p:spPr>
          <a:xfrm rot="10800000">
            <a:off x="24724" y="1556792"/>
            <a:ext cx="7365640" cy="3806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6033" y="1322686"/>
            <a:ext cx="5053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Милош  има  мање  сличица.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544" y="3170362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60, 80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7ECEF"/>
              </a:clrFrom>
              <a:clrTo>
                <a:srgbClr val="E7EC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5" t="8013" r="17658" b="86210"/>
          <a:stretch/>
        </p:blipFill>
        <p:spPr>
          <a:xfrm rot="10800000">
            <a:off x="24724" y="4215351"/>
            <a:ext cx="8736169" cy="9231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52607" y="467679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50, 70, 90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1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47D4BB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5" t="47522" r="69939" b="47016"/>
          <a:stretch/>
        </p:blipFill>
        <p:spPr bwMode="auto">
          <a:xfrm>
            <a:off x="467544" y="1346103"/>
            <a:ext cx="1625600" cy="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D47D4BB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5" t="52984" r="3443" b="27238"/>
          <a:stretch/>
        </p:blipFill>
        <p:spPr bwMode="auto">
          <a:xfrm>
            <a:off x="251519" y="1916832"/>
            <a:ext cx="5192787" cy="135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47D4BB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88" t="79891" b="3231"/>
          <a:stretch/>
        </p:blipFill>
        <p:spPr bwMode="auto">
          <a:xfrm>
            <a:off x="389548" y="4451739"/>
            <a:ext cx="4704507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91929" y="289707"/>
            <a:ext cx="472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Школски  рад                               10. 4. 2020. </a:t>
            </a:r>
            <a:endParaRPr lang="sr-Latn-R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53523" y="692696"/>
            <a:ext cx="2809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u="sng" dirty="0" smtClean="0"/>
              <a:t>Упоређивање  десетица</a:t>
            </a:r>
            <a:endParaRPr lang="sr-Latn-RS" sz="2000" u="sng" dirty="0"/>
          </a:p>
        </p:txBody>
      </p:sp>
      <p:pic>
        <p:nvPicPr>
          <p:cNvPr id="9" name="Picture 5" descr="D47D4BB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5" t="47522" r="69939" b="47016"/>
          <a:stretch/>
        </p:blipFill>
        <p:spPr bwMode="auto">
          <a:xfrm>
            <a:off x="589427" y="4077072"/>
            <a:ext cx="1625600" cy="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252" y="13461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08484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2.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6979" y="1850180"/>
            <a:ext cx="4251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&lt;</a:t>
            </a:r>
          </a:p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&lt;</a:t>
            </a:r>
          </a:p>
          <a:p>
            <a:r>
              <a:rPr lang="sr-Cyrl-RS" sz="3200" b="1" dirty="0">
                <a:latin typeface="Arial" pitchFamily="34" charset="0"/>
                <a:cs typeface="Arial" pitchFamily="34" charset="0"/>
              </a:rPr>
              <a:t>&lt;</a:t>
            </a:r>
            <a:endParaRPr lang="sr-Latn-R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1801" y="1850180"/>
            <a:ext cx="4251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=</a:t>
            </a:r>
            <a:endParaRPr lang="sr-Latn-R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6850" y="1850180"/>
            <a:ext cx="4251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&gt;</a:t>
            </a:r>
            <a:endParaRPr lang="sr-Latn-R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8326" y="4690275"/>
            <a:ext cx="4251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&lt;</a:t>
            </a:r>
          </a:p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7786" y="4690275"/>
            <a:ext cx="4251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&gt;</a:t>
            </a:r>
            <a:endParaRPr lang="sr-Latn-R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35354" y="4679330"/>
            <a:ext cx="4251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&gt;</a:t>
            </a:r>
            <a:endParaRPr lang="sr-Latn-R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7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1" r="1871" b="2690"/>
          <a:stretch/>
        </p:blipFill>
        <p:spPr>
          <a:xfrm>
            <a:off x="2620868" y="32965"/>
            <a:ext cx="4399404" cy="67098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3271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 страна 101.</a:t>
            </a:r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7020272" y="113987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10</a:t>
            </a:r>
            <a:r>
              <a:rPr lang="sr-Cyrl-RS" dirty="0" smtClean="0"/>
              <a:t>. </a:t>
            </a:r>
            <a:r>
              <a:rPr lang="sr-Cyrl-RS" dirty="0"/>
              <a:t>4. 2020.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5715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7546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1" t="1204" r="1871" b="42802"/>
          <a:stretch/>
        </p:blipFill>
        <p:spPr>
          <a:xfrm>
            <a:off x="1115616" y="12576"/>
            <a:ext cx="7749286" cy="68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3271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 страна 101.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1845873" y="587727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51862" y="626050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&gt;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587727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67122" y="630201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=</a:t>
            </a:r>
            <a:endParaRPr lang="sr-Latn-R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19892" y="587727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34016" y="632309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586143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&lt;</a:t>
            </a:r>
            <a:endParaRPr lang="sr-Latn-R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48264" y="629895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=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67707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10" t="59197" r="2936" b="5938"/>
          <a:stretch/>
        </p:blipFill>
        <p:spPr>
          <a:xfrm>
            <a:off x="23101" y="339530"/>
            <a:ext cx="9061312" cy="51845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0072" y="126876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Алекса  </a:t>
            </a:r>
            <a:r>
              <a:rPr lang="sr-Cyrl-RS" sz="2400" b="1" dirty="0" smtClean="0"/>
              <a:t>                 90</a:t>
            </a:r>
            <a:endParaRPr lang="sr-Latn-RS" sz="2400" b="1" dirty="0"/>
          </a:p>
        </p:txBody>
      </p:sp>
      <p:sp>
        <p:nvSpPr>
          <p:cNvPr id="6" name="Freeform 5"/>
          <p:cNvSpPr/>
          <p:nvPr/>
        </p:nvSpPr>
        <p:spPr>
          <a:xfrm>
            <a:off x="714895" y="1654233"/>
            <a:ext cx="2360814" cy="16625"/>
          </a:xfrm>
          <a:custGeom>
            <a:avLst/>
            <a:gdLst>
              <a:gd name="connsiteX0" fmla="*/ 0 w 2360814"/>
              <a:gd name="connsiteY0" fmla="*/ 0 h 16625"/>
              <a:gd name="connsiteX1" fmla="*/ 2360814 w 2360814"/>
              <a:gd name="connsiteY1" fmla="*/ 16625 h 1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60814" h="16625">
                <a:moveTo>
                  <a:pt x="0" y="0"/>
                </a:moveTo>
                <a:lnTo>
                  <a:pt x="2360814" y="16625"/>
                </a:lnTo>
              </a:path>
            </a:pathLst>
          </a:custGeom>
          <a:noFill/>
          <a:ln w="317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Freeform 7"/>
          <p:cNvSpPr/>
          <p:nvPr/>
        </p:nvSpPr>
        <p:spPr>
          <a:xfrm>
            <a:off x="731520" y="3923607"/>
            <a:ext cx="4131425" cy="8313"/>
          </a:xfrm>
          <a:custGeom>
            <a:avLst/>
            <a:gdLst>
              <a:gd name="connsiteX0" fmla="*/ 4131425 w 4131425"/>
              <a:gd name="connsiteY0" fmla="*/ 0 h 8313"/>
              <a:gd name="connsiteX1" fmla="*/ 0 w 4131425"/>
              <a:gd name="connsiteY1" fmla="*/ 8313 h 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31425" h="8313">
                <a:moveTo>
                  <a:pt x="4131425" y="0"/>
                </a:moveTo>
                <a:lnTo>
                  <a:pt x="0" y="8313"/>
                </a:lnTo>
              </a:path>
            </a:pathLst>
          </a:custGeom>
          <a:noFill/>
          <a:ln w="349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5220072" y="227687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Милош  </a:t>
            </a:r>
            <a:r>
              <a:rPr lang="sr-Cyrl-RS" sz="2400" b="1" dirty="0" smtClean="0"/>
              <a:t>                30</a:t>
            </a:r>
            <a:endParaRPr lang="sr-Latn-RS" sz="24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518596" y="5445224"/>
            <a:ext cx="79444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66792" y="5440070"/>
            <a:ext cx="79444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43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10" t="59197" r="2936" b="5938"/>
          <a:stretch/>
        </p:blipFill>
        <p:spPr>
          <a:xfrm>
            <a:off x="23101" y="339530"/>
            <a:ext cx="9061312" cy="51845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0072" y="126876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Алекса  </a:t>
            </a:r>
            <a:r>
              <a:rPr lang="sr-Cyrl-RS" sz="2400" b="1" dirty="0" smtClean="0"/>
              <a:t>                 90</a:t>
            </a:r>
            <a:endParaRPr lang="sr-Latn-R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227687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Милош  </a:t>
            </a:r>
            <a:r>
              <a:rPr lang="sr-Cyrl-RS" sz="2400" b="1" dirty="0" smtClean="0"/>
              <a:t>                30</a:t>
            </a:r>
            <a:endParaRPr lang="sr-Latn-RS" sz="2400" b="1" dirty="0"/>
          </a:p>
        </p:txBody>
      </p:sp>
      <p:sp>
        <p:nvSpPr>
          <p:cNvPr id="10" name="Freeform 9"/>
          <p:cNvSpPr/>
          <p:nvPr/>
        </p:nvSpPr>
        <p:spPr>
          <a:xfrm>
            <a:off x="706582" y="3158836"/>
            <a:ext cx="4231178" cy="24939"/>
          </a:xfrm>
          <a:custGeom>
            <a:avLst/>
            <a:gdLst>
              <a:gd name="connsiteX0" fmla="*/ 0 w 4231178"/>
              <a:gd name="connsiteY0" fmla="*/ 0 h 24939"/>
              <a:gd name="connsiteX1" fmla="*/ 4231178 w 4231178"/>
              <a:gd name="connsiteY1" fmla="*/ 24939 h 2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1178" h="24939">
                <a:moveTo>
                  <a:pt x="0" y="0"/>
                </a:moveTo>
                <a:lnTo>
                  <a:pt x="4231178" y="24939"/>
                </a:lnTo>
              </a:path>
            </a:pathLst>
          </a:cu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5292080" y="3284983"/>
            <a:ext cx="3851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Петар,  Алекса  и   Соња</a:t>
            </a:r>
            <a:endParaRPr lang="sr-Latn-R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187624" y="2438756"/>
            <a:ext cx="0" cy="72008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915816" y="1670858"/>
            <a:ext cx="0" cy="1479843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851920" y="2060848"/>
            <a:ext cx="0" cy="1070011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1520" y="5445224"/>
            <a:ext cx="7944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8596" y="5445224"/>
            <a:ext cx="7944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96996" y="5440070"/>
            <a:ext cx="5429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10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10" t="59197" r="2936" b="5938"/>
          <a:stretch/>
        </p:blipFill>
        <p:spPr>
          <a:xfrm>
            <a:off x="23101" y="339530"/>
            <a:ext cx="9061312" cy="51845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0072" y="126876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Алекса  </a:t>
            </a:r>
            <a:r>
              <a:rPr lang="sr-Cyrl-RS" sz="2400" b="1" dirty="0" smtClean="0"/>
              <a:t>                 90</a:t>
            </a:r>
            <a:endParaRPr lang="sr-Latn-R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227687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Милош  </a:t>
            </a:r>
            <a:r>
              <a:rPr lang="sr-Cyrl-RS" sz="2400" b="1" dirty="0" smtClean="0"/>
              <a:t>                30</a:t>
            </a:r>
            <a:endParaRPr lang="sr-Latn-R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3284983"/>
            <a:ext cx="3851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Петар,  Алекса  и   Соња</a:t>
            </a:r>
            <a:endParaRPr lang="sr-Latn-RS" sz="2800" b="1" dirty="0"/>
          </a:p>
        </p:txBody>
      </p:sp>
      <p:sp>
        <p:nvSpPr>
          <p:cNvPr id="12" name="Freeform 11"/>
          <p:cNvSpPr/>
          <p:nvPr/>
        </p:nvSpPr>
        <p:spPr>
          <a:xfrm>
            <a:off x="714895" y="2409894"/>
            <a:ext cx="4231178" cy="0"/>
          </a:xfrm>
          <a:custGeom>
            <a:avLst/>
            <a:gdLst>
              <a:gd name="connsiteX0" fmla="*/ 0 w 4231178"/>
              <a:gd name="connsiteY0" fmla="*/ 0 h 0"/>
              <a:gd name="connsiteX1" fmla="*/ 4231178 w 423117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1178">
                <a:moveTo>
                  <a:pt x="0" y="0"/>
                </a:moveTo>
                <a:lnTo>
                  <a:pt x="4231178" y="0"/>
                </a:lnTo>
              </a:path>
            </a:pathLst>
          </a:custGeom>
          <a:noFill/>
          <a:ln w="317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5436096" y="4564056"/>
            <a:ext cx="3295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Огњен  и  Милош</a:t>
            </a:r>
            <a:endParaRPr lang="sr-Latn-RS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79712" y="2409894"/>
            <a:ext cx="0" cy="803082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97327" y="5437299"/>
            <a:ext cx="79444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16016" y="2409894"/>
            <a:ext cx="0" cy="1523162"/>
          </a:xfrm>
          <a:prstGeom prst="straightConnector1">
            <a:avLst/>
          </a:prstGeom>
          <a:ln w="28575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18796" y="5424220"/>
            <a:ext cx="901276" cy="13079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11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7ECEF"/>
              </a:clrFrom>
              <a:clrTo>
                <a:srgbClr val="E7EC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2" t="4105" r="17658" b="7324"/>
          <a:stretch/>
        </p:blipFill>
        <p:spPr>
          <a:xfrm rot="10800000">
            <a:off x="2278743" y="113987"/>
            <a:ext cx="4309480" cy="67212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3271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35.</a:t>
            </a:r>
            <a:endParaRPr lang="sr-Latn-RS" dirty="0"/>
          </a:p>
        </p:txBody>
      </p:sp>
      <p:sp>
        <p:nvSpPr>
          <p:cNvPr id="2" name="Rectangle 1"/>
          <p:cNvSpPr/>
          <p:nvPr/>
        </p:nvSpPr>
        <p:spPr>
          <a:xfrm>
            <a:off x="7020272" y="113987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mtClean="0"/>
              <a:t>10</a:t>
            </a:r>
            <a:r>
              <a:rPr lang="sr-Cyrl-RS" smtClean="0"/>
              <a:t>. </a:t>
            </a:r>
            <a:r>
              <a:rPr lang="sr-Cyrl-RS" dirty="0"/>
              <a:t>4. 2020.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9040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229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24</cp:revision>
  <dcterms:created xsi:type="dcterms:W3CDTF">2020-03-28T11:10:08Z</dcterms:created>
  <dcterms:modified xsi:type="dcterms:W3CDTF">2020-04-09T10:51:27Z</dcterms:modified>
</cp:coreProperties>
</file>